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50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74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14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178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61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50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19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36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97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218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4512B-F708-4170-9534-33516D210409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5B4E9-4287-4C43-A2EF-8DED8FF29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23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888" y="305136"/>
            <a:ext cx="112720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Авиаторов, возле д. 3. Марка ТС: ФОЛЬКСВАГЕН ПАССАТ ВАРИАНТ GL35I, Цвет: синий тёмный, ГРЗ: С 036 КН 50.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835" y="2857862"/>
            <a:ext cx="3018732" cy="2244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113" y="2858752"/>
            <a:ext cx="3235302" cy="224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23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2025-03-05T06:52:39Z</dcterms:created>
  <dcterms:modified xsi:type="dcterms:W3CDTF">2025-03-05T06:52:49Z</dcterms:modified>
</cp:coreProperties>
</file>